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2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August 1, 2024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8/1/2024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SPWG Meeting July 17, 2024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Reviewed ERCOT proposal for distribution transformer modeling to support DG’s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Reviewed a draft System Change Request to integrate short circuit data into ERCOT Modeling Systems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Received an update on current NERC activities related to PRC standards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Aspen provided a presentation and discussion on the state of IBR Short Circuit Modeling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Open discussion on current philosophies and practices related to reclosing near IBR’s including a review of guidance included in IEEE standard C37.104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8/1/2024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9</cp:revision>
  <dcterms:created xsi:type="dcterms:W3CDTF">2023-11-30T14:00:33Z</dcterms:created>
  <dcterms:modified xsi:type="dcterms:W3CDTF">2024-07-25T18:09:10Z</dcterms:modified>
</cp:coreProperties>
</file>